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5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E84E6-17B4-4DBD-B9C8-6F75D4E00B8C}" type="datetimeFigureOut">
              <a:rPr lang="it-IT" smtClean="0"/>
              <a:pPr/>
              <a:t>10/05/2023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1197D-34DF-46E6-9B44-BE64B2F352A0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3472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10/05/2023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0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10/05/2023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8399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10/05/2023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55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10/05/2023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60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10/05/2023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7169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10/05/2023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512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10/05/2023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506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10/05/2023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1329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10/05/2023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14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10/05/2023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02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C55BC-DA73-424B-8CA0-63AF9C147D0C}" type="datetimeFigureOut">
              <a:rPr lang="it-IT" smtClean="0"/>
              <a:pPr/>
              <a:t>10/05/2023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C9FCC-9EFB-D84B-A4B0-FFEAA0694C0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304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C55BC-DA73-424B-8CA0-63AF9C147D0C}" type="datetimeFigureOut">
              <a:rPr lang="it-IT" smtClean="0"/>
              <a:pPr/>
              <a:t>10/05/2023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C9FCC-9EFB-D84B-A4B0-FFEAA0694C0E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7386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402377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zion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Presentazione1</Template>
  <TotalTime>333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Presentazione1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grig</dc:creator>
  <cp:lastModifiedBy>Admin</cp:lastModifiedBy>
  <cp:revision>40</cp:revision>
  <dcterms:created xsi:type="dcterms:W3CDTF">2020-04-22T11:29:41Z</dcterms:created>
  <dcterms:modified xsi:type="dcterms:W3CDTF">2023-05-10T10:47:56Z</dcterms:modified>
</cp:coreProperties>
</file>